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kiosk/>
    <p:sldRg st="1" end="9"/>
    <p:penClr>
      <a:srgbClr val="FF0000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showOutlineIcons="0">
    <p:restoredLeft sz="15620" autoAdjust="0"/>
    <p:restoredTop sz="94624" autoAdjust="0"/>
  </p:normalViewPr>
  <p:slideViewPr>
    <p:cSldViewPr>
      <p:cViewPr varScale="1">
        <p:scale>
          <a:sx n="52" d="100"/>
          <a:sy n="52" d="100"/>
        </p:scale>
        <p:origin x="-96" y="-32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83" d="100"/>
          <a:sy n="83" d="100"/>
        </p:scale>
        <p:origin x="-2040" y="-84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smtClean="0"/>
            </a:lvl1pPr>
          </a:lstStyle>
          <a:p>
            <a:pPr>
              <a:defRPr/>
            </a:pPr>
            <a:fld id="{2196AD65-16AF-48D9-BEC6-58734911A90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3DE0143-56E2-48E7-AB79-A0102489B6AC}" type="slidenum">
              <a:rPr lang="ru-RU"/>
              <a:pPr/>
              <a:t>1</a:t>
            </a:fld>
            <a:endParaRPr lang="ru-RU"/>
          </a:p>
        </p:txBody>
      </p:sp>
      <p:sp>
        <p:nvSpPr>
          <p:cNvPr id="40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10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3DE0143-56E2-48E7-AB79-A0102489B6AC}" type="slidenum">
              <a:rPr lang="ru-RU"/>
              <a:pPr/>
              <a:t>2</a:t>
            </a:fld>
            <a:endParaRPr lang="ru-RU"/>
          </a:p>
        </p:txBody>
      </p:sp>
      <p:sp>
        <p:nvSpPr>
          <p:cNvPr id="40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10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3DE0143-56E2-48E7-AB79-A0102489B6AC}" type="slidenum">
              <a:rPr lang="ru-RU"/>
              <a:pPr/>
              <a:t>3</a:t>
            </a:fld>
            <a:endParaRPr lang="ru-RU"/>
          </a:p>
        </p:txBody>
      </p:sp>
      <p:sp>
        <p:nvSpPr>
          <p:cNvPr id="40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10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3DE0143-56E2-48E7-AB79-A0102489B6AC}" type="slidenum">
              <a:rPr lang="ru-RU"/>
              <a:pPr/>
              <a:t>4</a:t>
            </a:fld>
            <a:endParaRPr lang="ru-RU"/>
          </a:p>
        </p:txBody>
      </p:sp>
      <p:sp>
        <p:nvSpPr>
          <p:cNvPr id="40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10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3DE0143-56E2-48E7-AB79-A0102489B6AC}" type="slidenum">
              <a:rPr lang="ru-RU"/>
              <a:pPr/>
              <a:t>5</a:t>
            </a:fld>
            <a:endParaRPr lang="ru-RU"/>
          </a:p>
        </p:txBody>
      </p:sp>
      <p:sp>
        <p:nvSpPr>
          <p:cNvPr id="40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10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3DE0143-56E2-48E7-AB79-A0102489B6AC}" type="slidenum">
              <a:rPr lang="ru-RU"/>
              <a:pPr/>
              <a:t>6</a:t>
            </a:fld>
            <a:endParaRPr lang="ru-RU"/>
          </a:p>
        </p:txBody>
      </p:sp>
      <p:sp>
        <p:nvSpPr>
          <p:cNvPr id="40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10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3DE0143-56E2-48E7-AB79-A0102489B6AC}" type="slidenum">
              <a:rPr lang="ru-RU"/>
              <a:pPr/>
              <a:t>7</a:t>
            </a:fld>
            <a:endParaRPr lang="ru-RU"/>
          </a:p>
        </p:txBody>
      </p:sp>
      <p:sp>
        <p:nvSpPr>
          <p:cNvPr id="40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10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3DE0143-56E2-48E7-AB79-A0102489B6AC}" type="slidenum">
              <a:rPr lang="ru-RU"/>
              <a:pPr/>
              <a:t>8</a:t>
            </a:fld>
            <a:endParaRPr lang="ru-RU"/>
          </a:p>
        </p:txBody>
      </p:sp>
      <p:sp>
        <p:nvSpPr>
          <p:cNvPr id="40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10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3DE0143-56E2-48E7-AB79-A0102489B6AC}" type="slidenum">
              <a:rPr lang="ru-RU"/>
              <a:pPr/>
              <a:t>9</a:t>
            </a:fld>
            <a:endParaRPr lang="ru-RU"/>
          </a:p>
        </p:txBody>
      </p:sp>
      <p:sp>
        <p:nvSpPr>
          <p:cNvPr id="40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10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F2FC61E-1DD9-413B-8FD4-C15ED6C28DA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905627C-0F19-43A0-9176-EA8B3A07AE7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1E44F86-4539-4962-AB6E-5EAADF7D631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F91358D-8718-45A3-BD9D-7FDFBF1DE8C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CEF473-F7B4-47C8-A2D2-B2BDD616E27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2B92840-46AF-4ECC-B918-098DCDAD9F6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F530DA-A7DF-4093-83AA-FC608A48425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B989821-C9A3-4DE0-B21C-AC74219B8BD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A180B7F-A1D4-41FA-96D6-6CCCCE18C6A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31124A-E1EB-47DA-BF6A-9BAEC49BC89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F0775B5-1468-4B74-8D07-E2E0FC0730B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>
              <a:defRPr/>
            </a:pPr>
            <a:fld id="{A9FC530D-4FED-4E44-9EAE-0672A77D075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.xml"/><Relationship Id="rId6" Type="http://schemas.openxmlformats.org/officeDocument/2006/relationships/image" Target="../media/image3.png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.png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.png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.png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8" descr="магнит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072188" y="642938"/>
            <a:ext cx="2663825" cy="2044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Рисунок 5" descr="компас.JPG"/>
          <p:cNvPicPr>
            <a:picLocks noChangeAspect="1"/>
          </p:cNvPicPr>
          <p:nvPr/>
        </p:nvPicPr>
        <p:blipFill>
          <a:blip r:embed="rId5"/>
          <a:srcRect r="38506" b="21986"/>
          <a:stretch>
            <a:fillRect/>
          </a:stretch>
        </p:blipFill>
        <p:spPr bwMode="auto">
          <a:xfrm>
            <a:off x="357188" y="2000250"/>
            <a:ext cx="4000500" cy="4562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2" name="Рисунок 7" descr="стрелка.bmp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 rot="-1156402">
            <a:off x="2522538" y="4664075"/>
            <a:ext cx="504825" cy="1057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tags r:id="rId1"/>
    </p:custDataLst>
  </p:cSld>
  <p:clrMapOvr>
    <a:masterClrMapping/>
  </p:clrMapOvr>
  <p:transition advTm="3734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8" descr="магнит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857884" y="785794"/>
            <a:ext cx="2663825" cy="2044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Рисунок 5" descr="компас.JPG"/>
          <p:cNvPicPr>
            <a:picLocks noChangeAspect="1"/>
          </p:cNvPicPr>
          <p:nvPr/>
        </p:nvPicPr>
        <p:blipFill>
          <a:blip r:embed="rId4"/>
          <a:srcRect r="38506" b="21986"/>
          <a:stretch>
            <a:fillRect/>
          </a:stretch>
        </p:blipFill>
        <p:spPr bwMode="auto">
          <a:xfrm>
            <a:off x="357188" y="2000250"/>
            <a:ext cx="4000500" cy="4562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2" name="Рисунок 7" descr="стрелка.bmp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21214708">
            <a:off x="2522538" y="4664075"/>
            <a:ext cx="504825" cy="1057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1578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8" descr="магнит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86380" y="1071546"/>
            <a:ext cx="2663825" cy="2044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Рисунок 5" descr="компас.JPG"/>
          <p:cNvPicPr>
            <a:picLocks noChangeAspect="1"/>
          </p:cNvPicPr>
          <p:nvPr/>
        </p:nvPicPr>
        <p:blipFill>
          <a:blip r:embed="rId4"/>
          <a:srcRect r="38506" b="21986"/>
          <a:stretch>
            <a:fillRect/>
          </a:stretch>
        </p:blipFill>
        <p:spPr bwMode="auto">
          <a:xfrm>
            <a:off x="357188" y="2000250"/>
            <a:ext cx="4000500" cy="4562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2" name="Рисунок 7" descr="стрелка.bmp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492717">
            <a:off x="2522538" y="4664075"/>
            <a:ext cx="504825" cy="1057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1359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Рисунок 5" descr="компас.JPG"/>
          <p:cNvPicPr>
            <a:picLocks noChangeAspect="1"/>
          </p:cNvPicPr>
          <p:nvPr/>
        </p:nvPicPr>
        <p:blipFill>
          <a:blip r:embed="rId3"/>
          <a:srcRect r="38506" b="21986"/>
          <a:stretch>
            <a:fillRect/>
          </a:stretch>
        </p:blipFill>
        <p:spPr bwMode="auto">
          <a:xfrm>
            <a:off x="357188" y="2000250"/>
            <a:ext cx="4000500" cy="4562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2" name="Рисунок 7" descr="стрелка.bmp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2995318">
            <a:off x="2522538" y="4664075"/>
            <a:ext cx="504825" cy="1057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0" name="Picture 8" descr="магнит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500562" y="1428736"/>
            <a:ext cx="2663825" cy="2044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1391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Рисунок 5" descr="компас.JPG"/>
          <p:cNvPicPr>
            <a:picLocks noChangeAspect="1"/>
          </p:cNvPicPr>
          <p:nvPr/>
        </p:nvPicPr>
        <p:blipFill>
          <a:blip r:embed="rId3"/>
          <a:srcRect r="38506" b="21986"/>
          <a:stretch>
            <a:fillRect/>
          </a:stretch>
        </p:blipFill>
        <p:spPr bwMode="auto">
          <a:xfrm>
            <a:off x="357188" y="2000250"/>
            <a:ext cx="4000500" cy="4562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2" name="Рисунок 7" descr="стрелка.bmp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5084197">
            <a:off x="2522538" y="4664075"/>
            <a:ext cx="504825" cy="1057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0" name="Picture 8" descr="магнит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571868" y="2000240"/>
            <a:ext cx="2663825" cy="2044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1359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Рисунок 5" descr="компас.JPG"/>
          <p:cNvPicPr>
            <a:picLocks noChangeAspect="1"/>
          </p:cNvPicPr>
          <p:nvPr/>
        </p:nvPicPr>
        <p:blipFill>
          <a:blip r:embed="rId3"/>
          <a:srcRect r="38506" b="21986"/>
          <a:stretch>
            <a:fillRect/>
          </a:stretch>
        </p:blipFill>
        <p:spPr bwMode="auto">
          <a:xfrm>
            <a:off x="357188" y="2000250"/>
            <a:ext cx="4000500" cy="4562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2" name="Рисунок 7" descr="стрелка.bmp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2995318">
            <a:off x="2522538" y="4664075"/>
            <a:ext cx="504825" cy="1057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0" name="Picture 8" descr="магнит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500562" y="1428736"/>
            <a:ext cx="2663825" cy="2044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1500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8" descr="магнит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86380" y="1071546"/>
            <a:ext cx="2663825" cy="2044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Рисунок 5" descr="компас.JPG"/>
          <p:cNvPicPr>
            <a:picLocks noChangeAspect="1"/>
          </p:cNvPicPr>
          <p:nvPr/>
        </p:nvPicPr>
        <p:blipFill>
          <a:blip r:embed="rId4"/>
          <a:srcRect r="38506" b="21986"/>
          <a:stretch>
            <a:fillRect/>
          </a:stretch>
        </p:blipFill>
        <p:spPr bwMode="auto">
          <a:xfrm>
            <a:off x="357188" y="2000250"/>
            <a:ext cx="4000500" cy="4562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2" name="Рисунок 7" descr="стрелка.bmp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492717">
            <a:off x="2522538" y="4664075"/>
            <a:ext cx="504825" cy="1057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1593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8" descr="магнит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857884" y="785794"/>
            <a:ext cx="2663825" cy="2044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Рисунок 5" descr="компас.JPG"/>
          <p:cNvPicPr>
            <a:picLocks noChangeAspect="1"/>
          </p:cNvPicPr>
          <p:nvPr/>
        </p:nvPicPr>
        <p:blipFill>
          <a:blip r:embed="rId4"/>
          <a:srcRect r="38506" b="21986"/>
          <a:stretch>
            <a:fillRect/>
          </a:stretch>
        </p:blipFill>
        <p:spPr bwMode="auto">
          <a:xfrm>
            <a:off x="357188" y="2000250"/>
            <a:ext cx="4000500" cy="4562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2" name="Рисунок 7" descr="стрелка.bmp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21092491">
            <a:off x="2522538" y="4664075"/>
            <a:ext cx="504825" cy="1057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1703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8" descr="магнит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72188" y="642938"/>
            <a:ext cx="2663825" cy="2044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Рисунок 5" descr="компас.JPG"/>
          <p:cNvPicPr>
            <a:picLocks noChangeAspect="1"/>
          </p:cNvPicPr>
          <p:nvPr/>
        </p:nvPicPr>
        <p:blipFill>
          <a:blip r:embed="rId4"/>
          <a:srcRect r="38506" b="21986"/>
          <a:stretch>
            <a:fillRect/>
          </a:stretch>
        </p:blipFill>
        <p:spPr bwMode="auto">
          <a:xfrm>
            <a:off x="357188" y="2000250"/>
            <a:ext cx="4000500" cy="4562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2" name="Рисунок 7" descr="стрелка.bmp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-1156402">
            <a:off x="2522538" y="4664075"/>
            <a:ext cx="504825" cy="1057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812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4"/>
</p:tagLst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37</TotalTime>
  <Words>9</Words>
  <Application>Microsoft Office PowerPoint</Application>
  <PresentationFormat>Экран (4:3)</PresentationFormat>
  <Paragraphs>9</Paragraphs>
  <Slides>9</Slides>
  <Notes>9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Оформление по умолчанию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</vt:vector>
  </TitlesOfParts>
  <Company>home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ilan</dc:creator>
  <cp:lastModifiedBy>компьютерный класс</cp:lastModifiedBy>
  <cp:revision>5</cp:revision>
  <dcterms:created xsi:type="dcterms:W3CDTF">2008-03-20T16:57:47Z</dcterms:created>
  <dcterms:modified xsi:type="dcterms:W3CDTF">2011-10-16T17:21:51Z</dcterms:modified>
</cp:coreProperties>
</file>